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60" y="0"/>
            <a:ext cx="10281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141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02131" y="108065"/>
            <a:ext cx="6322983" cy="700806"/>
          </a:xfrm>
        </p:spPr>
        <p:txBody>
          <a:bodyPr/>
          <a:lstStyle/>
          <a:p>
            <a:r>
              <a:rPr lang="ru-RU" sz="48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«Конфликты в классе»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1976"/>
            <a:ext cx="6558742" cy="39390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7673" y="1652891"/>
            <a:ext cx="5874327" cy="3918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16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998" y="1765223"/>
            <a:ext cx="116960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4000" b="1" dirty="0">
                <a:latin typeface="Calibri" panose="020F0502020204030204" pitchFamily="34" charset="0"/>
                <a:cs typeface="Calibri" panose="020F0502020204030204" pitchFamily="34" charset="0"/>
              </a:rPr>
              <a:t>Цель: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познакомиться с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распространёнными причинами возникновения конфликтов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в классе, правилами действий при возникновении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конфликта.</a:t>
            </a:r>
            <a:endParaRPr lang="ru-RU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2610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382" y="340822"/>
            <a:ext cx="1162119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Конфликт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 это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столкновение, серьезное разногласие, спор.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36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(Толковый словарь С.И. Ожегова</a:t>
            </a:r>
            <a:r>
              <a:rPr lang="ru-RU" sz="3600" i="1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1866" y="2476611"/>
            <a:ext cx="6035463" cy="412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217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069" y="117693"/>
            <a:ext cx="11679381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Спорные ситуации между учениками происходят по нескольким </a:t>
            </a:r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причинам:</a:t>
            </a:r>
          </a:p>
          <a:p>
            <a:pPr algn="just"/>
            <a:endParaRPr lang="ru-RU" sz="36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Уровень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успеваемости</a:t>
            </a: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Борьба за авторитет. 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Особенности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внешнего вида.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Социальное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положение.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Появление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в классе новичка.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Поведение ученика.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Ревность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ru-RU" sz="3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Частые оскорбления.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u-RU" sz="36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Симпатия </a:t>
            </a:r>
            <a:r>
              <a:rPr lang="ru-RU" sz="3600" dirty="0">
                <a:latin typeface="Calibri" panose="020F0502020204030204" pitchFamily="34" charset="0"/>
                <a:cs typeface="Calibri" panose="020F0502020204030204" pitchFamily="34" charset="0"/>
              </a:rPr>
              <a:t>к девочке/мальчику без взаимности.</a:t>
            </a:r>
          </a:p>
        </p:txBody>
      </p:sp>
    </p:spTree>
    <p:extLst>
      <p:ext uri="{BB962C8B-B14F-4D97-AF65-F5344CB8AC3E}">
        <p14:creationId xmlns:p14="http://schemas.microsoft.com/office/powerpoint/2010/main" val="3333718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3418" y="63639"/>
            <a:ext cx="102316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Правила действий </a:t>
            </a:r>
            <a:r>
              <a:rPr lang="ru-RU" sz="3600" b="1" dirty="0">
                <a:latin typeface="Calibri" panose="020F0502020204030204" pitchFamily="34" charset="0"/>
                <a:cs typeface="Calibri" panose="020F0502020204030204" pitchFamily="34" charset="0"/>
              </a:rPr>
              <a:t>при возникновении конфликта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43933" y="1159933"/>
            <a:ext cx="11904134" cy="502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Если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ситуация не критична – лучше дать ребёнку возможность самому найти выход из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конфликта.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Формируйте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у ребенка навыки конструктивного решения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конфликтов.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Устраните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собственную предвзятость к происходящей на ваших глазах ссоре, если таковая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имеется.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Сначала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выясняйте причину сложившейся ситуации с обеих сторон. Сохраняйте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спокойствие.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Обсудите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проблему с ребёнком, узнайте причину конфликта, его чувства (доверительный разговор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Поговорите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с классным руководителем, узнайте, что педагог думает о сложившейся ситуации, какой он владеет </a:t>
            </a: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информацией.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ru-RU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В </a:t>
            </a:r>
            <a:r>
              <a:rPr lang="ru-RU" sz="2400" dirty="0">
                <a:latin typeface="Calibri" panose="020F0502020204030204" pitchFamily="34" charset="0"/>
                <a:cs typeface="Calibri" panose="020F0502020204030204" pitchFamily="34" charset="0"/>
              </a:rPr>
              <a:t>крайнем случае, поговорите с родителями одноклассника. Но помните, разговор не должен перерастать в ругань и скандал, этим ничему не помочь.</a:t>
            </a:r>
          </a:p>
        </p:txBody>
      </p:sp>
    </p:spTree>
    <p:extLst>
      <p:ext uri="{BB962C8B-B14F-4D97-AF65-F5344CB8AC3E}">
        <p14:creationId xmlns:p14="http://schemas.microsoft.com/office/powerpoint/2010/main" val="2105241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1" y="1596044"/>
            <a:ext cx="1071510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Статья Елены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Петрусенко – социального психолога «Конфликт в школе: как распознать, погасить и 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избежать».</a:t>
            </a:r>
          </a:p>
          <a:p>
            <a:endParaRPr lang="ru-RU" sz="3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В</a:t>
            </a:r>
            <a:r>
              <a:rPr lang="ru-RU" sz="3200" dirty="0" smtClean="0">
                <a:latin typeface="Calibri" panose="020F0502020204030204" pitchFamily="34" charset="0"/>
                <a:cs typeface="Calibri" panose="020F0502020204030204" pitchFamily="34" charset="0"/>
              </a:rPr>
              <a:t>ебинар </a:t>
            </a:r>
            <a:r>
              <a:rPr lang="ru-RU" sz="3200" dirty="0">
                <a:latin typeface="Calibri" panose="020F0502020204030204" pitchFamily="34" charset="0"/>
                <a:cs typeface="Calibri" panose="020F0502020204030204" pitchFamily="34" charset="0"/>
              </a:rPr>
              <a:t>«Школьная медиация - как решать конфликты в школе. Вебинар для родителей».</a:t>
            </a:r>
          </a:p>
        </p:txBody>
      </p:sp>
    </p:spTree>
    <p:extLst>
      <p:ext uri="{BB962C8B-B14F-4D97-AF65-F5344CB8AC3E}">
        <p14:creationId xmlns:p14="http://schemas.microsoft.com/office/powerpoint/2010/main" val="3659992365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101</TotalTime>
  <Words>228</Words>
  <Application>Microsoft Office PowerPoint</Application>
  <PresentationFormat>Широкоэкранный</PresentationFormat>
  <Paragraphs>26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Trebuchet MS</vt:lpstr>
      <vt:lpstr>Wingdings 3</vt:lpstr>
      <vt:lpstr>Аспект</vt:lpstr>
      <vt:lpstr>Презентация PowerPoint</vt:lpstr>
      <vt:lpstr>«Конфликты в классе»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7</cp:revision>
  <dcterms:created xsi:type="dcterms:W3CDTF">2024-03-26T08:14:10Z</dcterms:created>
  <dcterms:modified xsi:type="dcterms:W3CDTF">2024-03-27T11:44:17Z</dcterms:modified>
</cp:coreProperties>
</file>